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44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75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01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53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3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79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88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34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02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94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84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9E2F3E-AE3F-44F4-9BA3-9702EEAF7841}" type="datetimeFigureOut">
              <a:rPr lang="tr-TR" smtClean="0"/>
              <a:t>12.01.2022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931FDF-D149-4E70-81E3-62BE57CD3A4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0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7382B0-4251-4B9C-96F7-D07A35076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/>
              <a:t>Trafik İşaretlerini Öğreniyorum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C002F1-9CCB-45BD-A8BC-DAEC7F858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43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59">
            <a:extLst>
              <a:ext uri="{FF2B5EF4-FFF2-40B4-BE49-F238E27FC236}">
                <a16:creationId xmlns:a16="http://schemas.microsoft.com/office/drawing/2014/main" id="{D4EC301C-4CC3-48F4-89B6-6B56521A7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407962"/>
            <a:ext cx="10438227" cy="59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5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60">
            <a:extLst>
              <a:ext uri="{FF2B5EF4-FFF2-40B4-BE49-F238E27FC236}">
                <a16:creationId xmlns:a16="http://schemas.microsoft.com/office/drawing/2014/main" id="{6108CFAC-62A8-4103-B665-0C2EAF15A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478302"/>
            <a:ext cx="10269415" cy="56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6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61">
            <a:extLst>
              <a:ext uri="{FF2B5EF4-FFF2-40B4-BE49-F238E27FC236}">
                <a16:creationId xmlns:a16="http://schemas.microsoft.com/office/drawing/2014/main" id="{4108D69A-5E9D-43A6-AA95-A114943C0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365760"/>
            <a:ext cx="10930597" cy="59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5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62">
            <a:extLst>
              <a:ext uri="{FF2B5EF4-FFF2-40B4-BE49-F238E27FC236}">
                <a16:creationId xmlns:a16="http://schemas.microsoft.com/office/drawing/2014/main" id="{8C777351-A95D-4EC5-A985-9B9D50F3BE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" y="182880"/>
            <a:ext cx="10297550" cy="6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63">
            <a:extLst>
              <a:ext uri="{FF2B5EF4-FFF2-40B4-BE49-F238E27FC236}">
                <a16:creationId xmlns:a16="http://schemas.microsoft.com/office/drawing/2014/main" id="{7DF9D49F-BBE3-499A-9142-36F6359E5B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309488"/>
            <a:ext cx="10185009" cy="58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8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64">
            <a:extLst>
              <a:ext uri="{FF2B5EF4-FFF2-40B4-BE49-F238E27FC236}">
                <a16:creationId xmlns:a16="http://schemas.microsoft.com/office/drawing/2014/main" id="{63CFA962-175B-4F55-A336-BE77852295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6" y="633046"/>
            <a:ext cx="10958732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65">
            <a:extLst>
              <a:ext uri="{FF2B5EF4-FFF2-40B4-BE49-F238E27FC236}">
                <a16:creationId xmlns:a16="http://schemas.microsoft.com/office/drawing/2014/main" id="{297A0E3D-0798-4D42-B6FA-4EC0C97377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379828"/>
            <a:ext cx="9959926" cy="58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0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66">
            <a:extLst>
              <a:ext uri="{FF2B5EF4-FFF2-40B4-BE49-F238E27FC236}">
                <a16:creationId xmlns:a16="http://schemas.microsoft.com/office/drawing/2014/main" id="{56EAA68B-0228-43C0-85A8-A2B819F899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337624"/>
            <a:ext cx="10480430" cy="58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51">
            <a:extLst>
              <a:ext uri="{FF2B5EF4-FFF2-40B4-BE49-F238E27FC236}">
                <a16:creationId xmlns:a16="http://schemas.microsoft.com/office/drawing/2014/main" id="{C50E8C36-3BE1-413F-A2E4-DA289F224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534572"/>
            <a:ext cx="11029070" cy="528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4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52">
            <a:extLst>
              <a:ext uri="{FF2B5EF4-FFF2-40B4-BE49-F238E27FC236}">
                <a16:creationId xmlns:a16="http://schemas.microsoft.com/office/drawing/2014/main" id="{80C7B3EA-325B-4E4F-B4AD-9751611D78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389267"/>
            <a:ext cx="11141612" cy="58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3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53">
            <a:extLst>
              <a:ext uri="{FF2B5EF4-FFF2-40B4-BE49-F238E27FC236}">
                <a16:creationId xmlns:a16="http://schemas.microsoft.com/office/drawing/2014/main" id="{26119F43-5D5E-4F8F-A6E3-E68D5E932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09" y="450166"/>
            <a:ext cx="9805181" cy="55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54">
            <a:extLst>
              <a:ext uri="{FF2B5EF4-FFF2-40B4-BE49-F238E27FC236}">
                <a16:creationId xmlns:a16="http://schemas.microsoft.com/office/drawing/2014/main" id="{71062E67-25EC-4655-ACCC-10D98C761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253218"/>
            <a:ext cx="10789920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1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55">
            <a:extLst>
              <a:ext uri="{FF2B5EF4-FFF2-40B4-BE49-F238E27FC236}">
                <a16:creationId xmlns:a16="http://schemas.microsoft.com/office/drawing/2014/main" id="{6F71BEFC-911D-4378-BE5C-3D5F38FD5A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309488"/>
            <a:ext cx="10339754" cy="59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4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56">
            <a:extLst>
              <a:ext uri="{FF2B5EF4-FFF2-40B4-BE49-F238E27FC236}">
                <a16:creationId xmlns:a16="http://schemas.microsoft.com/office/drawing/2014/main" id="{7C296CB8-D8C1-48B1-B62F-358280D014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464234"/>
            <a:ext cx="10508567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3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57">
            <a:extLst>
              <a:ext uri="{FF2B5EF4-FFF2-40B4-BE49-F238E27FC236}">
                <a16:creationId xmlns:a16="http://schemas.microsoft.com/office/drawing/2014/main" id="{A6ED426E-3B4C-4E35-A0E6-D5F46B03F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604911"/>
            <a:ext cx="1015687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6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MG-20220111-WA0058">
            <a:extLst>
              <a:ext uri="{FF2B5EF4-FFF2-40B4-BE49-F238E27FC236}">
                <a16:creationId xmlns:a16="http://schemas.microsoft.com/office/drawing/2014/main" id="{C6200594-BA7A-4F57-8671-B1EA6D483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26609"/>
            <a:ext cx="10311618" cy="6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9865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</TotalTime>
  <Words>3</Words>
  <Application>Microsoft Office PowerPoint</Application>
  <PresentationFormat>Geniş ekran</PresentationFormat>
  <Paragraphs>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Geçmişe bakış</vt:lpstr>
      <vt:lpstr>Trafik İşaretlerini Öğreniyorum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Trafik İşaretlerini Öğreniyorum</dc:title>
  <dc:creator>mdr</dc:creator>
  <cp:lastModifiedBy>mdr</cp:lastModifiedBy>
  <cp:revision>2</cp:revision>
  <dcterms:created xsi:type="dcterms:W3CDTF">2022-01-12T07:32:36Z</dcterms:created>
  <dcterms:modified xsi:type="dcterms:W3CDTF">2022-01-12T07:40:09Z</dcterms:modified>
</cp:coreProperties>
</file>